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6" r:id="rId2"/>
    <p:sldId id="279" r:id="rId3"/>
    <p:sldId id="278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 advTm="5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E0427-3E24-4651-AF10-544A0A5DF193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CDA2-C4D0-4E65-AF6D-91D6D2AD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Click="0" advTm="5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412776"/>
            <a:ext cx="5760640" cy="35003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7944" y="306896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Dôvera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xmlns="" val="145489875"/>
      </p:ext>
    </p:extLst>
  </p:cSld>
  <p:clrMapOvr>
    <a:masterClrMapping/>
  </p:clrMapOvr>
  <p:transition advClick="0" advTm="5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000" dirty="0" smtClean="0"/>
              <a:t>BIO nie je len typ produktu</a:t>
            </a:r>
            <a:endParaRPr lang="sk-SK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Bio je o ľuďoch...</a:t>
            </a:r>
            <a:endParaRPr lang="sk-SK" dirty="0"/>
          </a:p>
        </p:txBody>
      </p:sp>
    </p:spTree>
  </p:cSld>
  <p:clrMapOvr>
    <a:masterClrMapping/>
  </p:clrMapOvr>
  <p:transition advClick="0" advTm="5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b logo1 vycisten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772816"/>
            <a:ext cx="3672408" cy="31062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9912" y="548680"/>
            <a:ext cx="1486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dirty="0" smtClean="0"/>
              <a:t>Čo robia</a:t>
            </a:r>
            <a:endParaRPr lang="sk-SK" sz="3000" dirty="0"/>
          </a:p>
        </p:txBody>
      </p:sp>
    </p:spTree>
    <p:extLst>
      <p:ext uri="{BB962C8B-B14F-4D97-AF65-F5344CB8AC3E}">
        <p14:creationId xmlns:p14="http://schemas.microsoft.com/office/powerpoint/2010/main" xmlns="" val="1995230161"/>
      </p:ext>
    </p:extLst>
  </p:cSld>
  <p:clrMapOvr>
    <a:masterClrMapping/>
  </p:clrMapOvr>
  <p:transition advClick="0" advTm="5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31840" y="2636912"/>
            <a:ext cx="2160240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000" dirty="0" smtClean="0"/>
              <a:t>PREČO</a:t>
            </a:r>
            <a:endParaRPr lang="sk-SK" sz="3000" dirty="0"/>
          </a:p>
        </p:txBody>
      </p:sp>
      <p:sp>
        <p:nvSpPr>
          <p:cNvPr id="3" name="Oval 2"/>
          <p:cNvSpPr/>
          <p:nvPr/>
        </p:nvSpPr>
        <p:spPr>
          <a:xfrm>
            <a:off x="2483768" y="1988840"/>
            <a:ext cx="3384376" cy="35283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TextBox 3"/>
          <p:cNvSpPr txBox="1"/>
          <p:nvPr/>
        </p:nvSpPr>
        <p:spPr>
          <a:xfrm>
            <a:off x="3851920" y="1412776"/>
            <a:ext cx="6413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dirty="0" smtClean="0"/>
              <a:t>ČO</a:t>
            </a:r>
            <a:endParaRPr lang="sk-SK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2060848"/>
            <a:ext cx="8445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dirty="0" smtClean="0"/>
              <a:t>AKO</a:t>
            </a:r>
            <a:endParaRPr lang="sk-SK" sz="3000" dirty="0"/>
          </a:p>
        </p:txBody>
      </p:sp>
      <p:sp>
        <p:nvSpPr>
          <p:cNvPr id="6" name="Oval 5"/>
          <p:cNvSpPr/>
          <p:nvPr/>
        </p:nvSpPr>
        <p:spPr>
          <a:xfrm>
            <a:off x="1907704" y="1268760"/>
            <a:ext cx="4536504" cy="48965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3239344" y="332656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dirty="0" smtClean="0"/>
              <a:t>Debničkári</a:t>
            </a:r>
            <a:endParaRPr lang="sk-SK" sz="3000" dirty="0"/>
          </a:p>
        </p:txBody>
      </p:sp>
    </p:spTree>
    <p:extLst>
      <p:ext uri="{BB962C8B-B14F-4D97-AF65-F5344CB8AC3E}">
        <p14:creationId xmlns:p14="http://schemas.microsoft.com/office/powerpoint/2010/main" xmlns="" val="1798640907"/>
      </p:ext>
    </p:extLst>
  </p:cSld>
  <p:clrMapOvr>
    <a:masterClrMapping/>
  </p:clrMapOvr>
  <p:transition advClick="0" advTm="5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836712"/>
            <a:ext cx="28890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Kto</a:t>
            </a:r>
            <a:r>
              <a:rPr lang="en-US" sz="3000" dirty="0" smtClean="0"/>
              <a:t> </a:t>
            </a:r>
            <a:r>
              <a:rPr lang="sk-SK" sz="3000" dirty="0" smtClean="0"/>
              <a:t>sú Debničkári</a:t>
            </a:r>
            <a:endParaRPr lang="sk-SK" sz="3000" dirty="0"/>
          </a:p>
        </p:txBody>
      </p:sp>
      <p:pic>
        <p:nvPicPr>
          <p:cNvPr id="4" name="Picture 3" descr="promo debnickari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657164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1029522"/>
      </p:ext>
    </p:extLst>
  </p:cSld>
  <p:clrMapOvr>
    <a:masterClrMapping/>
  </p:clrMapOvr>
  <p:transition advClick="0" advTm="5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b logo1 vycisten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916832"/>
            <a:ext cx="3149906" cy="26642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7824" y="5013176"/>
            <a:ext cx="3150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000" dirty="0" smtClean="0"/>
              <a:t>Pretože</a:t>
            </a:r>
          </a:p>
          <a:p>
            <a:r>
              <a:rPr lang="sk-SK" sz="3000" dirty="0" smtClean="0"/>
              <a:t>Ľudia inšpirujú ľudí</a:t>
            </a:r>
            <a:endParaRPr lang="sk-SK" sz="3000" dirty="0"/>
          </a:p>
        </p:txBody>
      </p:sp>
    </p:spTree>
    <p:extLst>
      <p:ext uri="{BB962C8B-B14F-4D97-AF65-F5344CB8AC3E}">
        <p14:creationId xmlns:p14="http://schemas.microsoft.com/office/powerpoint/2010/main" xmlns="" val="2992880028"/>
      </p:ext>
    </p:extLst>
  </p:cSld>
  <p:clrMapOvr>
    <a:masterClrMapping/>
  </p:clrMapOvr>
  <p:transition advClick="0" advTm="5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25</Words>
  <Application>Microsoft Office PowerPoint</Application>
  <PresentationFormat>Prezentácia na obrazovke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Office Theme</vt:lpstr>
      <vt:lpstr>Snímka 1</vt:lpstr>
      <vt:lpstr>BIO nie je len typ produktu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Nufincok</dc:creator>
  <cp:lastModifiedBy>Patricia</cp:lastModifiedBy>
  <cp:revision>58</cp:revision>
  <dcterms:created xsi:type="dcterms:W3CDTF">2012-12-04T18:07:16Z</dcterms:created>
  <dcterms:modified xsi:type="dcterms:W3CDTF">2012-12-15T09:56:54Z</dcterms:modified>
</cp:coreProperties>
</file>