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5" r:id="rId3"/>
    <p:sldId id="307" r:id="rId4"/>
    <p:sldId id="311" r:id="rId5"/>
    <p:sldId id="314" r:id="rId6"/>
    <p:sldId id="315" r:id="rId7"/>
    <p:sldId id="316" r:id="rId8"/>
    <p:sldId id="309" r:id="rId9"/>
    <p:sldId id="308" r:id="rId10"/>
    <p:sldId id="327" r:id="rId11"/>
    <p:sldId id="340" r:id="rId12"/>
    <p:sldId id="317" r:id="rId13"/>
    <p:sldId id="345" r:id="rId14"/>
    <p:sldId id="344" r:id="rId15"/>
    <p:sldId id="34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0F"/>
    <a:srgbClr val="52905C"/>
    <a:srgbClr val="F1C405"/>
    <a:srgbClr val="EDBC09"/>
    <a:srgbClr val="F6BB00"/>
    <a:srgbClr val="FEC200"/>
    <a:srgbClr val="FFB805"/>
    <a:srgbClr val="F8B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1BE1-56AC-4A35-83E9-301CA07912E2}" type="datetimeFigureOut">
              <a:rPr lang="sk-SK" smtClean="0"/>
              <a:t>14. 12. 2013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29047-952E-4F3D-8C55-2FDCC2CF4C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89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9D57-CF1E-4484-AEB7-84A57E87FA46}" type="datetimeFigureOut">
              <a:rPr lang="sk-SK" smtClean="0"/>
              <a:pPr/>
              <a:t>14. 12. 2013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BFDE-F498-424B-83AE-71226509BA2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75907" y="5301208"/>
            <a:ext cx="89492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err="1">
                <a:latin typeface="Klavika" pitchFamily="50" charset="0"/>
              </a:rPr>
              <a:t>Komunitná</a:t>
            </a:r>
            <a:r>
              <a:rPr lang="sk-SK" sz="2800" b="1" dirty="0">
                <a:latin typeface="Klavika" pitchFamily="50" charset="0"/>
              </a:rPr>
              <a:t> zeleninová </a:t>
            </a:r>
            <a:r>
              <a:rPr lang="sk-SK" sz="2800" b="1" dirty="0" smtClean="0">
                <a:latin typeface="Klavika" pitchFamily="50" charset="0"/>
              </a:rPr>
              <a:t>záhradka v Rači </a:t>
            </a:r>
          </a:p>
          <a:p>
            <a:pPr algn="ctr"/>
            <a:r>
              <a:rPr lang="sk-SK" b="1" dirty="0" smtClean="0">
                <a:latin typeface="Klavika" pitchFamily="50" charset="0"/>
              </a:rPr>
              <a:t>Prezentácia na festivale </a:t>
            </a:r>
            <a:r>
              <a:rPr lang="sk-SK" b="1" dirty="0" err="1" smtClean="0">
                <a:latin typeface="Klavika" pitchFamily="50" charset="0"/>
              </a:rPr>
              <a:t>Permakultúra</a:t>
            </a:r>
            <a:r>
              <a:rPr lang="sk-SK" b="1" dirty="0" smtClean="0">
                <a:latin typeface="Klavika" pitchFamily="50" charset="0"/>
              </a:rPr>
              <a:t> v meste 15/12/2013</a:t>
            </a:r>
            <a:r>
              <a:rPr lang="sk-SK" b="1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25602" name="Picture 2" descr="C:\Users\dudlakm\Desktop\private\1 záhradka\fotoalbum\942170_10151585033829696_13704975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6" y="76470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r>
              <a:rPr lang="sk-SK" sz="3100" b="1" dirty="0" smtClean="0">
                <a:latin typeface="Klavika" pitchFamily="50" charset="0"/>
              </a:rPr>
              <a:t>... </a:t>
            </a:r>
            <a:r>
              <a:rPr lang="sk-SK" sz="3200" b="1" dirty="0" smtClean="0">
                <a:latin typeface="Klavika" pitchFamily="50" charset="0"/>
              </a:rPr>
              <a:t>a dobrodružstvo </a:t>
            </a:r>
            <a:r>
              <a:rPr lang="sk-SK" sz="3100" b="1" dirty="0" smtClean="0">
                <a:latin typeface="Klavika" pitchFamily="50" charset="0"/>
              </a:rPr>
              <a:t>pestovania mohlo začať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3995936" y="190701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Zdialenie</a:t>
            </a:r>
            <a:r>
              <a:rPr lang="sk-SK" dirty="0">
                <a:latin typeface="Klavika" pitchFamily="50" charset="0"/>
              </a:rPr>
              <a:t> radostí, vedomostí, náradia a príslušenstva záhradky 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 smtClean="0">
                <a:latin typeface="Klavika" pitchFamily="50" charset="0"/>
              </a:rPr>
              <a:t>Nové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priateľstvá</a:t>
            </a:r>
            <a:r>
              <a:rPr lang="sk-SK" dirty="0" smtClean="0">
                <a:latin typeface="Klavika" pitchFamily="50" charset="0"/>
              </a:rPr>
              <a:t>, súdržnosť a stret generácií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b="1" u="sng" dirty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Spoločné</a:t>
            </a:r>
            <a:r>
              <a:rPr lang="sk-SK" dirty="0">
                <a:latin typeface="Klavika" pitchFamily="50" charset="0"/>
              </a:rPr>
              <a:t> pikniky a varenie</a:t>
            </a:r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 smtClean="0">
                <a:latin typeface="Klavika" pitchFamily="50" charset="0"/>
              </a:rPr>
              <a:t>Pocit, že naše sídlisko je pre nás a pre naše deti </a:t>
            </a:r>
            <a:r>
              <a:rPr lang="sk-SK" b="1" u="sng" dirty="0" err="1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krááásne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 miesto pre život</a:t>
            </a:r>
            <a:endParaRPr lang="sk-SK" dirty="0"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 smtClean="0">
                <a:latin typeface="Klavika" pitchFamily="50" charset="0"/>
              </a:rPr>
              <a:t>Neuveriteľné, koľko radosti a pohodičky</a:t>
            </a:r>
            <a:endParaRPr lang="sk-SK" sz="2400" b="1" dirty="0"/>
          </a:p>
        </p:txBody>
      </p:sp>
      <p:pic>
        <p:nvPicPr>
          <p:cNvPr id="27650" name="Picture 2" descr="C:\Users\dudlakm\Desktop\private\1 záhradka\fotoalbum\960021_10151650817944696_94144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3" y="1864843"/>
            <a:ext cx="3707904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r>
              <a:rPr lang="sk-SK" sz="3100" b="1" dirty="0" smtClean="0">
                <a:latin typeface="Klavika" pitchFamily="50" charset="0"/>
              </a:rPr>
              <a:t>Princípy </a:t>
            </a:r>
            <a:r>
              <a:rPr lang="sk-SK" sz="3100" b="1" dirty="0" err="1" smtClean="0">
                <a:latin typeface="Klavika" pitchFamily="50" charset="0"/>
              </a:rPr>
              <a:t>permakultúry</a:t>
            </a:r>
            <a:r>
              <a:rPr lang="sk-SK" sz="3100" b="1" dirty="0" smtClean="0">
                <a:latin typeface="Klavika" pitchFamily="50" charset="0"/>
              </a:rPr>
              <a:t> v krasňanskom </a:t>
            </a:r>
            <a:r>
              <a:rPr lang="sk-SK" sz="3100" b="1" dirty="0" err="1" smtClean="0">
                <a:latin typeface="Klavika" pitchFamily="50" charset="0"/>
              </a:rPr>
              <a:t>zelovoci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3995936" y="1907010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Lokálno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:</a:t>
            </a:r>
            <a:r>
              <a:rPr lang="sk-SK" dirty="0" smtClean="0">
                <a:latin typeface="Klavika" pitchFamily="50" charset="0"/>
              </a:rPr>
              <a:t> lokálny ľudia, miestna zelenina  </a:t>
            </a:r>
            <a:endParaRPr lang="sk-SK" dirty="0"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Jednoducho</a:t>
            </a:r>
            <a:r>
              <a:rPr lang="sk-SK" dirty="0" smtClean="0">
                <a:latin typeface="Klavika" pitchFamily="50" charset="0"/>
              </a:rPr>
              <a:t>: bez ropy, chemikálií, elektriny</a:t>
            </a:r>
          </a:p>
          <a:p>
            <a:endParaRPr lang="sk-SK" dirty="0" smtClean="0">
              <a:latin typeface="Klavika" pitchFamily="50" charset="0"/>
            </a:endParaRPr>
          </a:p>
          <a:p>
            <a:endParaRPr lang="sk-SK" b="1" u="sng" dirty="0" smtClean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Recyklácia a šetrenie zdrojov:</a:t>
            </a:r>
            <a:r>
              <a:rPr lang="sk-SK" dirty="0" smtClean="0">
                <a:latin typeface="Klavika" pitchFamily="50" charset="0"/>
              </a:rPr>
              <a:t> </a:t>
            </a:r>
            <a:r>
              <a:rPr lang="sk-SK" dirty="0" err="1" smtClean="0">
                <a:latin typeface="Klavika" pitchFamily="50" charset="0"/>
              </a:rPr>
              <a:t>kompostér</a:t>
            </a:r>
            <a:r>
              <a:rPr lang="sk-SK" dirty="0" smtClean="0">
                <a:latin typeface="Klavika" pitchFamily="50" charset="0"/>
              </a:rPr>
              <a:t>, dažďová voda</a:t>
            </a:r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b="1" u="sng" dirty="0" smtClean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err="1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Zdieľanie</a:t>
            </a:r>
            <a:r>
              <a:rPr lang="sk-SK" dirty="0" smtClean="0">
                <a:latin typeface="Klavika" pitchFamily="50" charset="0"/>
              </a:rPr>
              <a:t> vedomostí a radostí</a:t>
            </a:r>
            <a:endParaRPr lang="sk-SK" b="1" u="sng" dirty="0" smtClean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400" b="1" dirty="0"/>
          </a:p>
        </p:txBody>
      </p:sp>
      <p:pic>
        <p:nvPicPr>
          <p:cNvPr id="4098" name="Picture 2" descr="C:\Users\dudlakm\Desktop\private\1 záhradka\fotoalbum\1000514_10151761707084696_213589423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254"/>
            <a:ext cx="3550071" cy="35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dudlakm\Desktop\private\1 záhradka\fotoalbum\935994_10151941685079696_626186427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7498"/>
            <a:ext cx="6300192" cy="67805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dudlakm\Desktop\private\1 záhradka\fotoalbum\970140_10151761709214696_84563090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92" y="2681007"/>
            <a:ext cx="3031409" cy="303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dudlakm\Desktop\private\1 záhradka\fotoalbum\1000514_10151761707084696_213589423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92" y="10197"/>
            <a:ext cx="2996952" cy="27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93" y="5579368"/>
            <a:ext cx="9379637" cy="14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dudlakm\Desktop\private\1 záhradka\logo zelovoc\logo participativneho rozpoctu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58644"/>
            <a:ext cx="95577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7414148" y="6453336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9664" y="6478498"/>
            <a:ext cx="4685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r>
              <a:rPr lang="sk-SK" sz="3100" b="1" dirty="0">
                <a:latin typeface="Klavika" pitchFamily="50" charset="0"/>
              </a:rPr>
              <a:t>k</a:t>
            </a:r>
            <a:r>
              <a:rPr lang="sk-SK" sz="3100" b="1" dirty="0" smtClean="0">
                <a:latin typeface="Klavika" pitchFamily="50" charset="0"/>
              </a:rPr>
              <a:t>rasňanský </a:t>
            </a:r>
            <a:r>
              <a:rPr lang="sk-SK" sz="3100" b="1" dirty="0" err="1" smtClean="0">
                <a:latin typeface="Klavika" pitchFamily="50" charset="0"/>
              </a:rPr>
              <a:t>zelovoc</a:t>
            </a:r>
            <a:r>
              <a:rPr lang="sk-SK" sz="3100" b="1" dirty="0" smtClean="0">
                <a:latin typeface="Klavika" pitchFamily="50" charset="0"/>
              </a:rPr>
              <a:t/>
            </a:r>
            <a:br>
              <a:rPr lang="sk-SK" sz="3100" b="1" dirty="0" smtClean="0">
                <a:latin typeface="Klavika" pitchFamily="50" charset="0"/>
              </a:rPr>
            </a:br>
            <a:r>
              <a:rPr lang="sk-SK" sz="3100" b="1" dirty="0" smtClean="0">
                <a:latin typeface="Klavika" pitchFamily="50" charset="0"/>
              </a:rPr>
              <a:t>chce inšpirovať ďalších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3995936" y="1907010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Nota </a:t>
            </a:r>
            <a:r>
              <a:rPr lang="sk-SK" b="1" u="sng" dirty="0" err="1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bene</a:t>
            </a:r>
            <a:r>
              <a:rPr lang="sk-SK" dirty="0" smtClean="0">
                <a:latin typeface="Klavika" pitchFamily="50" charset="0"/>
              </a:rPr>
              <a:t> </a:t>
            </a:r>
            <a:r>
              <a:rPr lang="sk-SK" dirty="0">
                <a:latin typeface="Klavika" pitchFamily="50" charset="0"/>
              </a:rPr>
              <a:t>radostí, vedomostí, náradia a príslušenstva záhradky 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.týždeň</a:t>
            </a:r>
          </a:p>
          <a:p>
            <a:endParaRPr lang="sk-SK" b="1" u="sng" dirty="0" smtClean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Pravda, SME ...</a:t>
            </a:r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EGREŠ</a:t>
            </a:r>
            <a:r>
              <a:rPr lang="sk-SK" dirty="0" smtClean="0">
                <a:latin typeface="Klavika" pitchFamily="50" charset="0"/>
              </a:rPr>
              <a:t> </a:t>
            </a:r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RTVS, televízia Bratislava</a:t>
            </a:r>
          </a:p>
          <a:p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SONDAR</a:t>
            </a:r>
            <a:endParaRPr lang="sk-SK" dirty="0"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400" b="1" dirty="0"/>
          </a:p>
        </p:txBody>
      </p:sp>
      <p:pic>
        <p:nvPicPr>
          <p:cNvPr id="5122" name="Picture 2" descr="C:\Users\dudlakm\Desktop\private\1 záhradka\fotoalbum\1010316_10151845087429696_168936126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8" y="1846660"/>
            <a:ext cx="3753669" cy="375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C:\Users\dudlakm\Desktop\private\1 záhradka\fotoalbum\1471299_10152008647264696_14136828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876" y="-2331640"/>
            <a:ext cx="9821890" cy="9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536" y="5134451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dirty="0">
                <a:solidFill>
                  <a:schemeClr val="bg1"/>
                </a:solidFill>
                <a:latin typeface="Klavika" pitchFamily="50" charset="0"/>
              </a:rPr>
              <a:t>ď</a:t>
            </a:r>
            <a:r>
              <a:rPr lang="sk-SK" sz="3000" b="1" dirty="0" smtClean="0">
                <a:solidFill>
                  <a:schemeClr val="bg1"/>
                </a:solidFill>
                <a:latin typeface="Klavika" pitchFamily="50" charset="0"/>
              </a:rPr>
              <a:t>akujem za pozornosť a Vaše otázky </a:t>
            </a:r>
          </a:p>
          <a:p>
            <a:pPr algn="ctr"/>
            <a:r>
              <a:rPr lang="sk-SK" sz="4000" b="1" dirty="0" err="1" smtClean="0">
                <a:solidFill>
                  <a:schemeClr val="bg1"/>
                </a:solidFill>
                <a:latin typeface="Klavika" pitchFamily="50" charset="0"/>
              </a:rPr>
              <a:t>miroslav.dudlak@gmail.com</a:t>
            </a:r>
            <a:endParaRPr lang="sk-SK" sz="4000" b="1" dirty="0">
              <a:solidFill>
                <a:schemeClr val="bg1"/>
              </a:solidFill>
              <a:latin typeface="Klavika" pitchFamily="50" charset="0"/>
            </a:endParaRPr>
          </a:p>
          <a:p>
            <a:pPr algn="ctr"/>
            <a:r>
              <a:rPr lang="sk-SK" sz="4000" b="1" dirty="0">
                <a:solidFill>
                  <a:schemeClr val="bg1"/>
                </a:solidFill>
                <a:latin typeface="Klavika" pitchFamily="50" charset="0"/>
              </a:rPr>
              <a:t>0918711776</a:t>
            </a:r>
          </a:p>
        </p:txBody>
      </p:sp>
    </p:spTree>
    <p:extLst>
      <p:ext uri="{BB962C8B-B14F-4D97-AF65-F5344CB8AC3E}">
        <p14:creationId xmlns:p14="http://schemas.microsoft.com/office/powerpoint/2010/main" val="33977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75907" y="5301208"/>
            <a:ext cx="8949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latin typeface="Klavika" pitchFamily="50" charset="0"/>
              </a:rPr>
              <a:t>autori použitých fotiek: </a:t>
            </a:r>
          </a:p>
          <a:p>
            <a:pPr algn="ctr"/>
            <a:r>
              <a:rPr lang="sk-SK" b="1" dirty="0" smtClean="0">
                <a:latin typeface="Klavika" pitchFamily="50" charset="0"/>
              </a:rPr>
              <a:t>Rasťo Blaško, Eva </a:t>
            </a:r>
            <a:r>
              <a:rPr lang="sk-SK" b="1" dirty="0" err="1" smtClean="0">
                <a:latin typeface="Klavika" pitchFamily="50" charset="0"/>
              </a:rPr>
              <a:t>Judríková</a:t>
            </a:r>
            <a:r>
              <a:rPr lang="sk-SK" b="1" dirty="0" smtClean="0">
                <a:latin typeface="Klavika" pitchFamily="50" charset="0"/>
              </a:rPr>
              <a:t>, Matej </a:t>
            </a:r>
            <a:r>
              <a:rPr lang="sk-SK" b="1" dirty="0" err="1" smtClean="0">
                <a:latin typeface="Klavika" pitchFamily="50" charset="0"/>
              </a:rPr>
              <a:t>Mikuška</a:t>
            </a:r>
            <a:r>
              <a:rPr lang="sk-SK" b="1" dirty="0" smtClean="0">
                <a:latin typeface="Klavika" pitchFamily="50" charset="0"/>
              </a:rPr>
              <a:t>, Zuzana </a:t>
            </a:r>
            <a:r>
              <a:rPr lang="sk-SK" b="1" dirty="0" err="1" smtClean="0">
                <a:latin typeface="Klavika" pitchFamily="50" charset="0"/>
              </a:rPr>
              <a:t>Šuláková</a:t>
            </a:r>
            <a:r>
              <a:rPr lang="sk-SK" b="1" dirty="0" smtClean="0">
                <a:latin typeface="Klavika" pitchFamily="50" charset="0"/>
              </a:rPr>
              <a:t>, Lenka </a:t>
            </a:r>
            <a:r>
              <a:rPr lang="sk-SK" b="1" dirty="0" err="1" smtClean="0">
                <a:latin typeface="Klavika" pitchFamily="50" charset="0"/>
              </a:rPr>
              <a:t>Plavuchová</a:t>
            </a:r>
            <a:r>
              <a:rPr lang="sk-SK" b="1" dirty="0" smtClean="0">
                <a:latin typeface="Klavika" pitchFamily="50" charset="0"/>
              </a:rPr>
              <a:t> Antalová a Miroslav Dudlák</a:t>
            </a:r>
            <a:r>
              <a:rPr lang="sk-SK" b="1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25602" name="Picture 2" descr="C:\Users\dudlakm\Desktop\private\1 záhradka\fotoalbum\942170_10151585033829696_13704975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6" y="76470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dudlakm\Desktop\private\1 záhradka\fotoalbum\972206_10151724258004696_182926038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79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pPr algn="l"/>
            <a:r>
              <a:rPr lang="sk-SK" sz="4200" b="1" dirty="0">
                <a:latin typeface="Klavika" pitchFamily="50" charset="0"/>
              </a:rPr>
              <a:t>k</a:t>
            </a:r>
            <a:r>
              <a:rPr lang="sk-SK" sz="4200" b="1" dirty="0" smtClean="0">
                <a:latin typeface="Klavika" pitchFamily="50" charset="0"/>
              </a:rPr>
              <a:t>rasňanský </a:t>
            </a:r>
            <a:r>
              <a:rPr lang="sk-SK" sz="4200" b="1" dirty="0" err="1" smtClean="0">
                <a:latin typeface="Klavika" pitchFamily="50" charset="0"/>
              </a:rPr>
              <a:t>zelovoc</a:t>
            </a:r>
            <a:r>
              <a:rPr lang="sk-SK" sz="3100" b="1" dirty="0" smtClean="0">
                <a:latin typeface="Klavika" pitchFamily="50" charset="0"/>
              </a:rPr>
              <a:t/>
            </a:r>
            <a:br>
              <a:rPr lang="sk-SK" sz="3100" b="1" dirty="0" smtClean="0">
                <a:latin typeface="Klavika" pitchFamily="50" charset="0"/>
              </a:rPr>
            </a:br>
            <a:r>
              <a:rPr lang="sk-SK" sz="2100" dirty="0" err="1">
                <a:latin typeface="Klavika" pitchFamily="50" charset="0"/>
              </a:rPr>
              <a:t>k</a:t>
            </a:r>
            <a:r>
              <a:rPr lang="sk-SK" sz="2100" dirty="0" err="1" smtClean="0">
                <a:latin typeface="Klavika" pitchFamily="50" charset="0"/>
              </a:rPr>
              <a:t>omunitná</a:t>
            </a:r>
            <a:r>
              <a:rPr lang="sk-SK" sz="2100" dirty="0" smtClean="0">
                <a:latin typeface="Klavika" pitchFamily="50" charset="0"/>
              </a:rPr>
              <a:t> zeleninová záhradka v meste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3995936" y="190701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6A95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m</a:t>
            </a:r>
            <a:r>
              <a:rPr lang="sk-SK" b="1" u="sng" dirty="0" smtClean="0">
                <a:solidFill>
                  <a:srgbClr val="6A95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iesto</a:t>
            </a:r>
            <a:r>
              <a:rPr lang="sk-SK" dirty="0" smtClean="0">
                <a:latin typeface="Klavika" pitchFamily="50" charset="0"/>
              </a:rPr>
              <a:t>, kde si 27 rodín pestuje spoločne zeleninu priamo pod oknami bytovky 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>
                <a:latin typeface="Klavika" pitchFamily="50" charset="0"/>
              </a:rPr>
              <a:t>u</a:t>
            </a:r>
            <a:r>
              <a:rPr lang="sk-SK" dirty="0" smtClean="0">
                <a:latin typeface="Klavika" pitchFamily="50" charset="0"/>
              </a:rPr>
              <a:t>kazujeme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deťom</a:t>
            </a:r>
            <a:r>
              <a:rPr lang="sk-SK" dirty="0" smtClean="0">
                <a:latin typeface="Klavika" pitchFamily="50" charset="0"/>
              </a:rPr>
              <a:t>, že mrkva nerastie na polici v supermarkete </a:t>
            </a:r>
            <a:endParaRPr lang="sk-SK" dirty="0"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>
                <a:latin typeface="Klavika" pitchFamily="50" charset="0"/>
              </a:rPr>
              <a:t>n</a:t>
            </a:r>
            <a:r>
              <a:rPr lang="sk-SK" dirty="0" smtClean="0">
                <a:latin typeface="Klavika" pitchFamily="50" charset="0"/>
              </a:rPr>
              <a:t>ačúvame pestovateľským radám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rodičov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>
                <a:latin typeface="Klavika" pitchFamily="50" charset="0"/>
              </a:rPr>
              <a:t>u</a:t>
            </a:r>
            <a:r>
              <a:rPr lang="sk-SK" dirty="0" smtClean="0">
                <a:latin typeface="Klavika" pitchFamily="50" charset="0"/>
              </a:rPr>
              <a:t>číme sa byť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ohľaduplní</a:t>
            </a:r>
            <a:r>
              <a:rPr lang="sk-SK" dirty="0" smtClean="0">
                <a:solidFill>
                  <a:srgbClr val="52905C"/>
                </a:solidFill>
                <a:latin typeface="Klavika" pitchFamily="50" charset="0"/>
              </a:rPr>
              <a:t> </a:t>
            </a:r>
            <a:r>
              <a:rPr lang="sk-SK" dirty="0" smtClean="0">
                <a:latin typeface="Klavika" pitchFamily="50" charset="0"/>
              </a:rPr>
              <a:t>k susedom, prírode a k sebe samým</a:t>
            </a:r>
            <a:endParaRPr lang="sk-SK" dirty="0"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100" dirty="0">
                <a:latin typeface="Klavika" pitchFamily="50" charset="0"/>
              </a:rPr>
              <a:t>v</a:t>
            </a:r>
            <a:r>
              <a:rPr lang="sk-SK" sz="3100" dirty="0" smtClean="0">
                <a:latin typeface="Klavika" pitchFamily="50" charset="0"/>
              </a:rPr>
              <a:t> súlade s princípmi </a:t>
            </a:r>
            <a:r>
              <a:rPr lang="sk-SK" sz="3100" dirty="0" err="1" smtClean="0">
                <a:latin typeface="Klavika" pitchFamily="50" charset="0"/>
              </a:rPr>
              <a:t>permakultúry</a:t>
            </a:r>
            <a:r>
              <a:rPr lang="sk-SK" sz="3100" dirty="0" smtClean="0">
                <a:latin typeface="Klavika" pitchFamily="50" charset="0"/>
              </a:rPr>
              <a:t> </a:t>
            </a:r>
            <a:endParaRPr lang="sk-SK" sz="3100" dirty="0"/>
          </a:p>
        </p:txBody>
      </p:sp>
    </p:spTree>
    <p:extLst>
      <p:ext uri="{BB962C8B-B14F-4D97-AF65-F5344CB8AC3E}">
        <p14:creationId xmlns:p14="http://schemas.microsoft.com/office/powerpoint/2010/main" val="13684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r>
              <a:rPr lang="sk-SK" sz="5400" b="1" dirty="0" smtClean="0">
                <a:latin typeface="Klavika" pitchFamily="50" charset="0"/>
              </a:rPr>
              <a:t>predtým </a:t>
            </a:r>
            <a:r>
              <a:rPr lang="sk-SK" sz="4800" b="1" dirty="0" smtClean="0">
                <a:latin typeface="Klavika" pitchFamily="50" charset="0"/>
              </a:rPr>
              <a:t>...</a:t>
            </a:r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endParaRPr lang="sk-SK" sz="54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100" dirty="0">
                <a:latin typeface="Klavika" pitchFamily="50" charset="0"/>
              </a:rPr>
              <a:t>p</a:t>
            </a:r>
            <a:r>
              <a:rPr lang="sk-SK" sz="3100" dirty="0" smtClean="0">
                <a:latin typeface="Klavika" pitchFamily="50" charset="0"/>
              </a:rPr>
              <a:t>redtým: nevyužitá trávnatá plocha </a:t>
            </a:r>
          </a:p>
          <a:p>
            <a:r>
              <a:rPr lang="sk-SK" sz="3100" dirty="0" smtClean="0">
                <a:latin typeface="Klavika" pitchFamily="50" charset="0"/>
              </a:rPr>
              <a:t>zdravotné stredisko Hubeného 2, BA</a:t>
            </a:r>
            <a:endParaRPr lang="sk-SK" sz="3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2" y="1915585"/>
            <a:ext cx="8391525" cy="35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udlakm\Desktop\private\1 záhradka\fotoalbum\1380050_10201491858197456_27901379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1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chemeClr val="bg1"/>
                </a:solidFill>
                <a:latin typeface="Klavika" pitchFamily="50" charset="0"/>
              </a:rPr>
              <a:t>dnes...</a:t>
            </a:r>
            <a:br>
              <a:rPr lang="sk-SK" b="1" dirty="0" smtClean="0">
                <a:solidFill>
                  <a:schemeClr val="bg1"/>
                </a:solidFill>
                <a:latin typeface="Klavika" pitchFamily="50" charset="0"/>
              </a:rPr>
            </a:br>
            <a:r>
              <a:rPr lang="sk-SK" sz="2200" b="1" dirty="0" smtClean="0">
                <a:solidFill>
                  <a:schemeClr val="bg1"/>
                </a:solidFill>
                <a:latin typeface="Klavika" pitchFamily="50" charset="0"/>
              </a:rPr>
              <a:t>(piknik 09/2013)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r>
              <a:rPr lang="sk-SK" sz="4800" b="1" dirty="0" smtClean="0">
                <a:latin typeface="Klavika" pitchFamily="50" charset="0"/>
              </a:rPr>
              <a:t>vrecia...</a:t>
            </a:r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endParaRPr lang="sk-SK" sz="54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100" dirty="0" smtClean="0">
                <a:latin typeface="Klavika" pitchFamily="50" charset="0"/>
              </a:rPr>
              <a:t>8 pestovateľských stanovíšť s 3 vrecami, celkom 3 metre štvorcové</a:t>
            </a:r>
            <a:endParaRPr lang="sk-SK" sz="3100" dirty="0"/>
          </a:p>
        </p:txBody>
      </p:sp>
      <p:pic>
        <p:nvPicPr>
          <p:cNvPr id="6" name="Picture 2" descr="C:\Users\dudlakm\Desktop\private\1 záhradka\fotoalbum\1069999_10151721461179696_109227529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464496" cy="3975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dudlakm\Desktop\private\1 záhradka\fotoalbum\1002505_10151779198659696_9542063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3" y="1899436"/>
            <a:ext cx="3705073" cy="356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r>
              <a:rPr lang="sk-SK" sz="4800" b="1" dirty="0" smtClean="0">
                <a:latin typeface="Klavika" pitchFamily="50" charset="0"/>
              </a:rPr>
              <a:t>políčka...</a:t>
            </a:r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endParaRPr lang="sk-SK" sz="54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100" dirty="0" smtClean="0">
                <a:latin typeface="Klavika" pitchFamily="50" charset="0"/>
              </a:rPr>
              <a:t>11 vyvýšených políčok v rozmere 12 alebo 3 metre štvorcové</a:t>
            </a:r>
            <a:endParaRPr lang="sk-SK" sz="3100" dirty="0"/>
          </a:p>
        </p:txBody>
      </p:sp>
      <p:pic>
        <p:nvPicPr>
          <p:cNvPr id="24578" name="Picture 2" descr="C:\Users\dudlakm\Desktop\private\1 záhradka\fotoalbum\270690_10151598001429696_3298497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404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dudlakm\Desktop\private\1 záhradka\fotoalbum\66798_10151571910144696_147001762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9448"/>
            <a:ext cx="3744416" cy="355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r>
              <a:rPr lang="sk-SK" sz="4800" b="1" dirty="0">
                <a:latin typeface="Klavika" pitchFamily="50" charset="0"/>
              </a:rPr>
              <a:t>p</a:t>
            </a:r>
            <a:r>
              <a:rPr lang="sk-SK" sz="4800" b="1" dirty="0" smtClean="0">
                <a:latin typeface="Klavika" pitchFamily="50" charset="0"/>
              </a:rPr>
              <a:t>estovatelia...</a:t>
            </a:r>
            <a:r>
              <a:rPr lang="sk-SK" sz="5400" b="1" dirty="0" smtClean="0">
                <a:latin typeface="Klavika" pitchFamily="50" charset="0"/>
              </a:rPr>
              <a:t/>
            </a:r>
            <a:br>
              <a:rPr lang="sk-SK" sz="5400" b="1" dirty="0" smtClean="0">
                <a:latin typeface="Klavika" pitchFamily="50" charset="0"/>
              </a:rPr>
            </a:br>
            <a:endParaRPr lang="sk-SK" sz="54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1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0" y="1653580"/>
            <a:ext cx="8366611" cy="504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dudlakm\Desktop\private\1 záhradka\logo zelovoc\rac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94" y="161117"/>
            <a:ext cx="1467262" cy="14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pPr algn="l"/>
            <a:r>
              <a:rPr lang="sk-SK" sz="4200" b="1" dirty="0" smtClean="0">
                <a:latin typeface="Klavika" pitchFamily="50" charset="0"/>
              </a:rPr>
              <a:t>šetrne k prírode a k zdrojom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4097632" y="1907010"/>
            <a:ext cx="4578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dažďová voda</a:t>
            </a:r>
            <a:r>
              <a:rPr lang="sk-SK" dirty="0">
                <a:latin typeface="Klavika" pitchFamily="50" charset="0"/>
              </a:rPr>
              <a:t> </a:t>
            </a:r>
            <a:r>
              <a:rPr lang="sk-SK" dirty="0" smtClean="0">
                <a:latin typeface="Klavika" pitchFamily="50" charset="0"/>
              </a:rPr>
              <a:t>zo strechy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b="1" u="sng" dirty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mechanické pumpy</a:t>
            </a:r>
            <a:r>
              <a:rPr lang="sk-SK" dirty="0">
                <a:latin typeface="Klavika" pitchFamily="50" charset="0"/>
              </a:rPr>
              <a:t> </a:t>
            </a:r>
            <a:r>
              <a:rPr lang="sk-SK" dirty="0" smtClean="0">
                <a:latin typeface="Klavika" pitchFamily="50" charset="0"/>
              </a:rPr>
              <a:t>a minimum elektriny a ropy</a:t>
            </a:r>
          </a:p>
          <a:p>
            <a:endParaRPr lang="sk-SK" dirty="0"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organický </a:t>
            </a:r>
            <a:r>
              <a:rPr lang="sk-SK" b="1" u="sng" dirty="0" err="1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kompostér</a:t>
            </a:r>
            <a:r>
              <a:rPr lang="sk-SK" dirty="0">
                <a:latin typeface="Klavika" pitchFamily="50" charset="0"/>
              </a:rPr>
              <a:t> </a:t>
            </a:r>
            <a:r>
              <a:rPr lang="sk-SK" dirty="0" smtClean="0">
                <a:latin typeface="Klavika" pitchFamily="50" charset="0"/>
              </a:rPr>
              <a:t>ako jediné hnojivo a nástroj na recykláciu domáceho kuchynského odpadu </a:t>
            </a:r>
            <a:endParaRPr lang="sk-SK" dirty="0">
              <a:latin typeface="Klavika" pitchFamily="50" charset="0"/>
            </a:endParaRPr>
          </a:p>
          <a:p>
            <a:endParaRPr lang="sk-SK" dirty="0">
              <a:latin typeface="Klavika" pitchFamily="50" charset="0"/>
            </a:endParaRPr>
          </a:p>
          <a:p>
            <a:r>
              <a:rPr lang="sk-SK" b="1" u="sng" dirty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š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védska kopa</a:t>
            </a:r>
            <a:r>
              <a:rPr lang="sk-SK" dirty="0" smtClean="0">
                <a:solidFill>
                  <a:srgbClr val="52905C"/>
                </a:solidFill>
                <a:latin typeface="Klavika" pitchFamily="50" charset="0"/>
              </a:rPr>
              <a:t> </a:t>
            </a:r>
            <a:r>
              <a:rPr lang="sk-SK" dirty="0" smtClean="0">
                <a:latin typeface="Klavika" pitchFamily="50" charset="0"/>
              </a:rPr>
              <a:t>pre predĺženie vegetatívneho obdobia</a:t>
            </a:r>
          </a:p>
          <a:p>
            <a:endParaRPr lang="sk-SK" b="1" u="sng" dirty="0" smtClean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žiadne chemikálie</a:t>
            </a:r>
            <a:endParaRPr lang="sk-SK" dirty="0"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100" dirty="0">
                <a:latin typeface="Klavika" pitchFamily="50" charset="0"/>
              </a:rPr>
              <a:t>v</a:t>
            </a:r>
            <a:r>
              <a:rPr lang="sk-SK" sz="3100" dirty="0" smtClean="0">
                <a:latin typeface="Klavika" pitchFamily="50" charset="0"/>
              </a:rPr>
              <a:t> súlade s princípmi </a:t>
            </a:r>
            <a:r>
              <a:rPr lang="sk-SK" sz="3100" dirty="0" err="1" smtClean="0">
                <a:latin typeface="Klavika" pitchFamily="50" charset="0"/>
              </a:rPr>
              <a:t>permakultúry</a:t>
            </a:r>
            <a:r>
              <a:rPr lang="sk-SK" sz="3100" dirty="0" smtClean="0">
                <a:latin typeface="Klavika" pitchFamily="50" charset="0"/>
              </a:rPr>
              <a:t> </a:t>
            </a:r>
            <a:endParaRPr lang="sk-SK" sz="3100" dirty="0"/>
          </a:p>
        </p:txBody>
      </p:sp>
      <p:pic>
        <p:nvPicPr>
          <p:cNvPr id="3" name="Picture 2" descr="C:\Users\dudlakm\Desktop\private\1 záhradka\fotoalbum\1150308_10151779198324696_2576594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07009"/>
            <a:ext cx="3702097" cy="3702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udlakm\Desktop\private\1 záhradka\logo zelovoc\Krasnansky zelovo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27784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0858"/>
            <a:ext cx="6264696" cy="1570186"/>
          </a:xfrm>
        </p:spPr>
        <p:txBody>
          <a:bodyPr>
            <a:normAutofit/>
          </a:bodyPr>
          <a:lstStyle/>
          <a:p>
            <a:pPr algn="l"/>
            <a:r>
              <a:rPr lang="sk-SK" sz="3100" b="1" dirty="0">
                <a:latin typeface="Klavika" pitchFamily="50" charset="0"/>
              </a:rPr>
              <a:t>s</a:t>
            </a:r>
            <a:r>
              <a:rPr lang="sk-SK" sz="3100" b="1" dirty="0" smtClean="0">
                <a:latin typeface="Klavika" pitchFamily="50" charset="0"/>
              </a:rPr>
              <a:t>poločná aktivita miestnej komunity ľudí</a:t>
            </a:r>
            <a:endParaRPr lang="sk-SK" sz="2100" dirty="0"/>
          </a:p>
        </p:txBody>
      </p:sp>
      <p:sp>
        <p:nvSpPr>
          <p:cNvPr id="9" name="BlokTextu 8"/>
          <p:cNvSpPr txBox="1"/>
          <p:nvPr/>
        </p:nvSpPr>
        <p:spPr>
          <a:xfrm>
            <a:off x="4479878" y="1844824"/>
            <a:ext cx="41965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Klavika" pitchFamily="50" charset="0"/>
              </a:rPr>
              <a:t>Najprv sme </a:t>
            </a:r>
            <a:r>
              <a:rPr lang="sk-SK" dirty="0" err="1" smtClean="0">
                <a:latin typeface="Klavika" pitchFamily="50" charset="0"/>
              </a:rPr>
              <a:t>SPPoločne</a:t>
            </a:r>
            <a:r>
              <a:rPr lang="sk-SK" dirty="0" smtClean="0">
                <a:latin typeface="Klavika" pitchFamily="50" charset="0"/>
              </a:rPr>
              <a:t>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snívali</a:t>
            </a:r>
            <a:r>
              <a:rPr lang="sk-SK" dirty="0" smtClean="0">
                <a:latin typeface="Klavika" pitchFamily="50" charset="0"/>
              </a:rPr>
              <a:t> a plánovali</a:t>
            </a: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 smtClean="0">
                <a:latin typeface="Klavika" pitchFamily="50" charset="0"/>
              </a:rPr>
              <a:t>Nasledovali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brigády:</a:t>
            </a:r>
            <a:r>
              <a:rPr lang="sk-SK" dirty="0" smtClean="0">
                <a:latin typeface="Klavika" pitchFamily="50" charset="0"/>
              </a:rPr>
              <a:t> premiestiť </a:t>
            </a:r>
            <a:r>
              <a:rPr lang="sk-SK" dirty="0">
                <a:latin typeface="Klavika" pitchFamily="50" charset="0"/>
              </a:rPr>
              <a:t>80 ton zeme, 2 metráky dreva, skoro tisíc hodín dobrovoľníckej práce</a:t>
            </a:r>
            <a:endParaRPr lang="sk-SK" b="1" u="sng" dirty="0">
              <a:solidFill>
                <a:srgbClr val="529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 smtClean="0">
                <a:latin typeface="Klavika" pitchFamily="50" charset="0"/>
              </a:rPr>
              <a:t>Vznikli nové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priateľstvá</a:t>
            </a:r>
            <a:r>
              <a:rPr lang="sk-SK" dirty="0" smtClean="0">
                <a:latin typeface="Klavika" pitchFamily="50" charset="0"/>
              </a:rPr>
              <a:t>, rýchlejšie ako prišla jar</a:t>
            </a:r>
            <a:endParaRPr lang="sk-SK" dirty="0">
              <a:latin typeface="Klavika" pitchFamily="50" charset="0"/>
            </a:endParaRPr>
          </a:p>
          <a:p>
            <a:endParaRPr lang="sk-SK" dirty="0" smtClean="0">
              <a:latin typeface="Klavika" pitchFamily="50" charset="0"/>
            </a:endParaRPr>
          </a:p>
          <a:p>
            <a:r>
              <a:rPr lang="sk-SK" dirty="0" smtClean="0">
                <a:latin typeface="Klavika" pitchFamily="50" charset="0"/>
              </a:rPr>
              <a:t>Napokon, po Veľkej noci bola  </a:t>
            </a:r>
            <a:r>
              <a:rPr lang="sk-SK" b="1" u="sng" dirty="0" smtClean="0">
                <a:solidFill>
                  <a:srgbClr val="529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" pitchFamily="50" charset="0"/>
              </a:rPr>
              <a:t>záhradka </a:t>
            </a:r>
            <a:r>
              <a:rPr lang="sk-SK" dirty="0" smtClean="0">
                <a:latin typeface="Klavika" pitchFamily="50" charset="0"/>
              </a:rPr>
              <a:t>pripravená na sadenie</a:t>
            </a:r>
            <a:endParaRPr lang="sk-SK" dirty="0">
              <a:latin typeface="Klavika" pitchFamily="50" charset="0"/>
            </a:endParaRPr>
          </a:p>
          <a:p>
            <a:endParaRPr lang="sk-SK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609107"/>
            <a:ext cx="8280920" cy="8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 smtClean="0">
                <a:latin typeface="Klavika" pitchFamily="50" charset="0"/>
              </a:rPr>
              <a:t>Permakultúrna etika (zem, ľudia, </a:t>
            </a:r>
            <a:r>
              <a:rPr lang="sk-SK" sz="2400" b="1" dirty="0" err="1" smtClean="0">
                <a:latin typeface="Klavika" pitchFamily="50" charset="0"/>
              </a:rPr>
              <a:t>zdielanie</a:t>
            </a:r>
            <a:r>
              <a:rPr lang="sk-SK" sz="2400" b="1" dirty="0" smtClean="0">
                <a:latin typeface="Klavika" pitchFamily="50" charset="0"/>
              </a:rPr>
              <a:t>)</a:t>
            </a:r>
            <a:endParaRPr lang="sk-SK" sz="2400" b="1" dirty="0"/>
          </a:p>
        </p:txBody>
      </p:sp>
      <p:pic>
        <p:nvPicPr>
          <p:cNvPr id="1026" name="Picture 2" descr="C:\Users\dudlakm\Desktop\private\1 záhradka\fotoalbum\IMG_7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8953"/>
            <a:ext cx="4012335" cy="379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324</Words>
  <Application>Microsoft Office PowerPoint</Application>
  <PresentationFormat>Prezentácia na obrazovke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Prezentácia programu PowerPoint</vt:lpstr>
      <vt:lpstr>krasňanský zelovoc komunitná zeleninová záhradka v meste</vt:lpstr>
      <vt:lpstr> predtým ... </vt:lpstr>
      <vt:lpstr>dnes... (piknik 09/2013)</vt:lpstr>
      <vt:lpstr> vrecia... </vt:lpstr>
      <vt:lpstr> políčka... </vt:lpstr>
      <vt:lpstr> pestovatelia... </vt:lpstr>
      <vt:lpstr>šetrne k prírode a k zdrojom</vt:lpstr>
      <vt:lpstr>spoločná aktivita miestnej komunity ľudí</vt:lpstr>
      <vt:lpstr>... a dobrodružstvo pestovania mohlo začať</vt:lpstr>
      <vt:lpstr>Princípy permakultúry v krasňanskom zelovoci</vt:lpstr>
      <vt:lpstr>Prezentácia programu PowerPoint</vt:lpstr>
      <vt:lpstr>krasňanský zelovoc chce inšpirovať ďalších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veronika.borikova</dc:creator>
  <cp:lastModifiedBy>Dudlák Miroslav</cp:lastModifiedBy>
  <cp:revision>63</cp:revision>
  <dcterms:created xsi:type="dcterms:W3CDTF">2013-04-19T17:26:07Z</dcterms:created>
  <dcterms:modified xsi:type="dcterms:W3CDTF">2013-12-14T21:52:45Z</dcterms:modified>
</cp:coreProperties>
</file>