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8" r:id="rId3"/>
    <p:sldId id="279" r:id="rId4"/>
    <p:sldId id="259" r:id="rId5"/>
    <p:sldId id="262" r:id="rId6"/>
    <p:sldId id="276" r:id="rId7"/>
    <p:sldId id="277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0427-3E24-4651-AF10-544A0A5DF193}" type="datetimeFigureOut">
              <a:rPr lang="sk-SK" smtClean="0"/>
              <a:pPr/>
              <a:t>14. 12. 2012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CDA2-C4D0-4E65-AF6D-91D6D2AD2A3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193918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15000"/>
    </mc:Choice>
    <mc:Fallback>
      <p:transition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0427-3E24-4651-AF10-544A0A5DF193}" type="datetimeFigureOut">
              <a:rPr lang="sk-SK" smtClean="0"/>
              <a:pPr/>
              <a:t>14. 12. 2012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CDA2-C4D0-4E65-AF6D-91D6D2AD2A3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435162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15000"/>
    </mc:Choice>
    <mc:Fallback>
      <p:transition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0427-3E24-4651-AF10-544A0A5DF193}" type="datetimeFigureOut">
              <a:rPr lang="sk-SK" smtClean="0"/>
              <a:pPr/>
              <a:t>14. 12. 2012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CDA2-C4D0-4E65-AF6D-91D6D2AD2A3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972941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15000"/>
    </mc:Choice>
    <mc:Fallback>
      <p:transition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0427-3E24-4651-AF10-544A0A5DF193}" type="datetimeFigureOut">
              <a:rPr lang="sk-SK" smtClean="0"/>
              <a:pPr/>
              <a:t>14. 12. 2012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CDA2-C4D0-4E65-AF6D-91D6D2AD2A3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558749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15000"/>
    </mc:Choice>
    <mc:Fallback>
      <p:transition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0427-3E24-4651-AF10-544A0A5DF193}" type="datetimeFigureOut">
              <a:rPr lang="sk-SK" smtClean="0"/>
              <a:pPr/>
              <a:t>14. 12. 2012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CDA2-C4D0-4E65-AF6D-91D6D2AD2A3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376391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15000"/>
    </mc:Choice>
    <mc:Fallback>
      <p:transition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0427-3E24-4651-AF10-544A0A5DF193}" type="datetimeFigureOut">
              <a:rPr lang="sk-SK" smtClean="0"/>
              <a:pPr/>
              <a:t>14. 12. 2012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CDA2-C4D0-4E65-AF6D-91D6D2AD2A3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535325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15000"/>
    </mc:Choice>
    <mc:Fallback>
      <p:transition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0427-3E24-4651-AF10-544A0A5DF193}" type="datetimeFigureOut">
              <a:rPr lang="sk-SK" smtClean="0"/>
              <a:pPr/>
              <a:t>14. 12. 2012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CDA2-C4D0-4E65-AF6D-91D6D2AD2A3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586984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15000"/>
    </mc:Choice>
    <mc:Fallback>
      <p:transition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0427-3E24-4651-AF10-544A0A5DF193}" type="datetimeFigureOut">
              <a:rPr lang="sk-SK" smtClean="0"/>
              <a:pPr/>
              <a:t>14. 12. 2012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CDA2-C4D0-4E65-AF6D-91D6D2AD2A3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742295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15000"/>
    </mc:Choice>
    <mc:Fallback>
      <p:transition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0427-3E24-4651-AF10-544A0A5DF193}" type="datetimeFigureOut">
              <a:rPr lang="sk-SK" smtClean="0"/>
              <a:pPr/>
              <a:t>14. 12. 2012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CDA2-C4D0-4E65-AF6D-91D6D2AD2A3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727955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15000"/>
    </mc:Choice>
    <mc:Fallback>
      <p:transition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0427-3E24-4651-AF10-544A0A5DF193}" type="datetimeFigureOut">
              <a:rPr lang="sk-SK" smtClean="0"/>
              <a:pPr/>
              <a:t>14. 12. 2012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CDA2-C4D0-4E65-AF6D-91D6D2AD2A3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8836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15000"/>
    </mc:Choice>
    <mc:Fallback>
      <p:transition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0427-3E24-4651-AF10-544A0A5DF193}" type="datetimeFigureOut">
              <a:rPr lang="sk-SK" smtClean="0"/>
              <a:pPr/>
              <a:t>14. 12. 2012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CDA2-C4D0-4E65-AF6D-91D6D2AD2A3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8998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15000"/>
    </mc:Choice>
    <mc:Fallback>
      <p:transition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E0427-3E24-4651-AF10-544A0A5DF193}" type="datetimeFigureOut">
              <a:rPr lang="sk-SK" smtClean="0"/>
              <a:pPr/>
              <a:t>14. 12. 2012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9CDA2-C4D0-4E65-AF6D-91D6D2AD2A3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86139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p14:dur="10" advTm="15000"/>
    </mc:Choice>
    <mc:Fallback>
      <p:transition advTm="1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ladek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4816703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ladek_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1029522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ladek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5230161"/>
      </p:ext>
    </p:extLst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ladek_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5012864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ladek_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0738547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ladek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1133067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ladek_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7324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489875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ladek_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9741208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ladek_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8640907"/>
      </p:ext>
    </p:extLst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ladek_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2880028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Prezentácia na obrazovke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Office Theme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Nufincok</dc:creator>
  <cp:lastModifiedBy>Patricia</cp:lastModifiedBy>
  <cp:revision>3</cp:revision>
  <dcterms:created xsi:type="dcterms:W3CDTF">2012-12-04T18:07:16Z</dcterms:created>
  <dcterms:modified xsi:type="dcterms:W3CDTF">2012-12-14T13:21:16Z</dcterms:modified>
</cp:coreProperties>
</file>